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25"/>
  </p:notesMasterIdLst>
  <p:sldIdLst>
    <p:sldId id="270" r:id="rId2"/>
    <p:sldId id="271" r:id="rId3"/>
    <p:sldId id="281" r:id="rId4"/>
    <p:sldId id="278" r:id="rId5"/>
    <p:sldId id="276" r:id="rId6"/>
    <p:sldId id="280" r:id="rId7"/>
    <p:sldId id="283" r:id="rId8"/>
    <p:sldId id="277" r:id="rId9"/>
    <p:sldId id="284" r:id="rId10"/>
    <p:sldId id="291" r:id="rId11"/>
    <p:sldId id="293" r:id="rId12"/>
    <p:sldId id="290" r:id="rId13"/>
    <p:sldId id="294" r:id="rId14"/>
    <p:sldId id="289" r:id="rId15"/>
    <p:sldId id="288" r:id="rId16"/>
    <p:sldId id="292" r:id="rId17"/>
    <p:sldId id="287" r:id="rId18"/>
    <p:sldId id="295" r:id="rId19"/>
    <p:sldId id="286" r:id="rId20"/>
    <p:sldId id="285" r:id="rId21"/>
    <p:sldId id="268" r:id="rId22"/>
    <p:sldId id="282" r:id="rId23"/>
    <p:sldId id="269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Helvetica Neue" panose="02000503000000020004" pitchFamily="2" charset="0"/>
      <p:regular r:id="rId30"/>
      <p:bold r:id="rId31"/>
      <p:italic r:id="rId32"/>
      <p:boldItalic r:id="rId33"/>
    </p:embeddedFont>
    <p:embeddedFont>
      <p:font typeface="Merriweather Sans" pitchFamily="2" charset="77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SemiBold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4"/>
    <p:restoredTop sz="96278"/>
  </p:normalViewPr>
  <p:slideViewPr>
    <p:cSldViewPr snapToGrid="0">
      <p:cViewPr varScale="1">
        <p:scale>
          <a:sx n="226" d="100"/>
          <a:sy n="226" d="100"/>
        </p:scale>
        <p:origin x="2344" y="184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3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Nov 2021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Side Channel Leakage Protection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6534" y="888206"/>
            <a:ext cx="4413250" cy="341630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BTI, </a:t>
            </a:r>
            <a:r>
              <a:rPr lang="en-GB" dirty="0">
                <a:solidFill>
                  <a:schemeClr val="tx1"/>
                </a:solidFill>
              </a:rPr>
              <a:t>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lvl="1"/>
            <a:endParaRPr lang="en-GB" dirty="0"/>
          </a:p>
          <a:p>
            <a:r>
              <a:rPr lang="en-GB" dirty="0"/>
              <a:t>Side Channel Leakage Protection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Trusted Execution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5475287" cy="3656013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rgbClr val="00B050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GB" dirty="0"/>
              <a:t>Security aware Debugging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technologies or technology stacks used in Confidential Compute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Trusted Execution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5475287" cy="3656013"/>
          </a:xfrm>
        </p:spPr>
        <p:txBody>
          <a:bodyPr/>
          <a:lstStyle/>
          <a:p>
            <a:r>
              <a:rPr lang="en-GB" dirty="0"/>
              <a:t>Confidential Compute</a:t>
            </a:r>
          </a:p>
          <a:p>
            <a:pPr lvl="1"/>
            <a:r>
              <a:rPr lang="en-GB" dirty="0"/>
              <a:t>Mutually untrusted applications</a:t>
            </a:r>
          </a:p>
          <a:p>
            <a:pPr lvl="1"/>
            <a:r>
              <a:rPr lang="en-GB" dirty="0"/>
              <a:t>Isolated Application Enclaves</a:t>
            </a:r>
          </a:p>
          <a:p>
            <a:pPr lvl="1"/>
            <a:r>
              <a:rPr lang="en-GB" dirty="0"/>
              <a:t>Encrypted  Enclaves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418"/>
            <a:ext cx="9144000" cy="31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7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</a:t>
            </a:r>
            <a:br>
              <a:rPr lang="en-GB" dirty="0"/>
            </a:br>
            <a:r>
              <a:rPr lang="en-GB" sz="1200" dirty="0"/>
              <a:t>Nov 2021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Current Status – RISC-V Security HC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900953"/>
            <a:ext cx="8472300" cy="3712500"/>
          </a:xfrm>
        </p:spPr>
        <p:txBody>
          <a:bodyPr/>
          <a:lstStyle/>
          <a:p>
            <a:r>
              <a:rPr lang="en-GB" sz="1600" dirty="0"/>
              <a:t>Started </a:t>
            </a:r>
            <a:r>
              <a:rPr lang="en-GB" sz="1600" i="1" dirty="0"/>
              <a:t>Security Model </a:t>
            </a:r>
            <a:r>
              <a:rPr lang="en-GB" sz="1600" dirty="0"/>
              <a:t>team under HC to create high level recommendations for </a:t>
            </a:r>
            <a:r>
              <a:rPr lang="en-GB" sz="1600" dirty="0" err="1"/>
              <a:t>RoT</a:t>
            </a:r>
            <a:r>
              <a:rPr lang="en-GB" sz="1600" dirty="0"/>
              <a:t>, secure boot, attestation, temporal isolation, updateability, identity, and the rationale.</a:t>
            </a:r>
          </a:p>
          <a:p>
            <a:r>
              <a:rPr lang="en-GB" sz="1600" dirty="0"/>
              <a:t>Refocused &amp; renamed the Security Tech SIG</a:t>
            </a:r>
          </a:p>
          <a:p>
            <a:pPr lvl="1"/>
            <a:r>
              <a:rPr lang="en-GB" sz="1400" dirty="0"/>
              <a:t>Suresh remains chair</a:t>
            </a:r>
          </a:p>
          <a:p>
            <a:pPr lvl="1"/>
            <a:r>
              <a:rPr lang="en-GB" sz="1400" dirty="0"/>
              <a:t>Trusted Execution and Confidential Computing </a:t>
            </a:r>
          </a:p>
          <a:p>
            <a:pPr lvl="1"/>
            <a:r>
              <a:rPr lang="en-GB" sz="1400" dirty="0"/>
              <a:t>Initial work is to define the requirements, aim to charter TG(s)</a:t>
            </a:r>
          </a:p>
          <a:p>
            <a:r>
              <a:rPr lang="en-GB" sz="1600" dirty="0"/>
              <a:t>CFI SIG set up, call for chairs candidates closes on Nov 9, 2021</a:t>
            </a:r>
          </a:p>
          <a:p>
            <a:r>
              <a:rPr lang="en-GB" sz="1600" dirty="0" err="1"/>
              <a:t>uArchitectural</a:t>
            </a:r>
            <a:r>
              <a:rPr lang="en-GB" sz="1600" dirty="0"/>
              <a:t> Side Channel SIG charter approved</a:t>
            </a:r>
          </a:p>
          <a:p>
            <a:r>
              <a:rPr lang="en-GB" sz="1600" dirty="0"/>
              <a:t>To-do:</a:t>
            </a:r>
          </a:p>
          <a:p>
            <a:pPr lvl="1"/>
            <a:r>
              <a:rPr lang="en-GB" sz="1400" dirty="0"/>
              <a:t>Create Joint Working Group (JWG) for CHERI discussion</a:t>
            </a:r>
          </a:p>
          <a:p>
            <a:pPr lvl="1"/>
            <a:r>
              <a:rPr lang="en-GB" sz="1400" dirty="0"/>
              <a:t>Move most of the Current TEE TG work to a new SIG ‘Memory Safety SIG’  - </a:t>
            </a:r>
          </a:p>
          <a:p>
            <a:pPr lvl="2"/>
            <a:r>
              <a:rPr lang="en-GB" sz="1400" dirty="0"/>
              <a:t>Meetings structure unchanged, chair remains Nick</a:t>
            </a:r>
          </a:p>
          <a:p>
            <a:pPr lvl="2"/>
            <a:r>
              <a:rPr lang="en-GB" sz="1400" dirty="0"/>
              <a:t>Create individual TGs for each task with specific charter</a:t>
            </a:r>
          </a:p>
          <a:p>
            <a:pPr lvl="1"/>
            <a:r>
              <a:rPr lang="en-GB" sz="1400" dirty="0"/>
              <a:t>Still need focus on Security SW and Ecosystem – any volunteers ?</a:t>
            </a:r>
            <a:endParaRPr lang="en-GB" sz="16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2665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1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</a:t>
            </a:r>
            <a:r>
              <a:rPr lang="en-GB" sz="1400"/>
              <a:t>Calling Conventions</a:t>
            </a:r>
            <a:endParaRPr lang="en-GB" sz="1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</Words>
  <Application>Microsoft Macintosh PowerPoint</Application>
  <PresentationFormat>On-screen Show (16:9)</PresentationFormat>
  <Paragraphs>205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Helvetica Neue</vt:lpstr>
      <vt:lpstr>Century Gothic</vt:lpstr>
      <vt:lpstr>Open Sans SemiBold</vt:lpstr>
      <vt:lpstr>.AppleSystemUIFont</vt:lpstr>
      <vt:lpstr>Merriweather Sans</vt:lpstr>
      <vt:lpstr>Open Sans</vt:lpstr>
      <vt:lpstr>Simple Light</vt:lpstr>
      <vt:lpstr>RISC-V Security Nov 2021 </vt:lpstr>
      <vt:lpstr>Intrinsic Security</vt:lpstr>
      <vt:lpstr>Scope</vt:lpstr>
      <vt:lpstr>PowerPoint Presentation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PowerPoint Presentation</vt:lpstr>
      <vt:lpstr>Robustness</vt:lpstr>
      <vt:lpstr>Robustness</vt:lpstr>
      <vt:lpstr>Cryptography</vt:lpstr>
      <vt:lpstr>Isolation &amp; TEEs</vt:lpstr>
      <vt:lpstr>Trusted Execution</vt:lpstr>
      <vt:lpstr>Confidential Compute</vt:lpstr>
      <vt:lpstr>Trusted Execution</vt:lpstr>
      <vt:lpstr>Blockchains</vt:lpstr>
      <vt:lpstr>SIRT</vt:lpstr>
      <vt:lpstr>Security Organization</vt:lpstr>
      <vt:lpstr>Status Nov 2021 </vt:lpstr>
      <vt:lpstr>Current Status – RISC-V Security HC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2021-11-03T19:08:21Z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1634680332</vt:lpwstr>
  </property>
  <property fmtid="{D5CDD505-2E9C-101B-9397-08002B2CF9AE}" pid="6" name="MSIP_Label_10398c1c-5e94-454c-bbc4-eb8a4a50b8b0_Enabled">
    <vt:lpwstr>true</vt:lpwstr>
  </property>
  <property fmtid="{D5CDD505-2E9C-101B-9397-08002B2CF9AE}" pid="7" name="MSIP_Label_10398c1c-5e94-454c-bbc4-eb8a4a50b8b0_SetDate">
    <vt:lpwstr>2021-11-02T01:44:27Z</vt:lpwstr>
  </property>
  <property fmtid="{D5CDD505-2E9C-101B-9397-08002B2CF9AE}" pid="8" name="MSIP_Label_10398c1c-5e94-454c-bbc4-eb8a4a50b8b0_Method">
    <vt:lpwstr>Privileged</vt:lpwstr>
  </property>
  <property fmtid="{D5CDD505-2E9C-101B-9397-08002B2CF9AE}" pid="9" name="MSIP_Label_10398c1c-5e94-454c-bbc4-eb8a4a50b8b0_Name">
    <vt:lpwstr>Public</vt:lpwstr>
  </property>
  <property fmtid="{D5CDD505-2E9C-101B-9397-08002B2CF9AE}" pid="10" name="MSIP_Label_10398c1c-5e94-454c-bbc4-eb8a4a50b8b0_SiteId">
    <vt:lpwstr>d466216a-c643-434a-9c2e-057448c17cbe</vt:lpwstr>
  </property>
  <property fmtid="{D5CDD505-2E9C-101B-9397-08002B2CF9AE}" pid="11" name="MSIP_Label_10398c1c-5e94-454c-bbc4-eb8a4a50b8b0_ActionId">
    <vt:lpwstr>f9de325e-c0fc-4124-8b0d-64caf8fc85dc</vt:lpwstr>
  </property>
  <property fmtid="{D5CDD505-2E9C-101B-9397-08002B2CF9AE}" pid="12" name="MSIP_Label_10398c1c-5e94-454c-bbc4-eb8a4a50b8b0_ContentBits">
    <vt:lpwstr>0</vt:lpwstr>
  </property>
</Properties>
</file>